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7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Clinical Copilot: AI-Assisted Point-of-Care Summarization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2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raw records to actionable 3-step plans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Author | Date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13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Security &amp; Privacy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3579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keys in repo, env secrets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01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Optional local XLSX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423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PHI recommended in demo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845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Future: auth + audit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02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https://github.com/KrithikVishal/Clinical-Copilot-AI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30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 Context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66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overload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090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Fragmented patient history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512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 latency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34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Risk of missed critical factors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30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Clinical Pain Points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66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 much irrelevant EHR data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090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 pressure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512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structured summarization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34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Cognitive load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805"/>
            <a:ext cx="56660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Challenge (Reframed)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58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 complaint-specific, evidence-supported options in seconds—not generic summaries.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7646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210532"/>
            <a:ext cx="4924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Extract only complaint-relevant facts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76462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5210532"/>
            <a:ext cx="2945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Produce 3 safe options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91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Solution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685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Single-file Streamlit app, FHIR or Excel ingestion, relevance filter → structured LLM output (Problem / Factors / 3-Step Plan), selection + PDF + visit logging.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494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04523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978831"/>
            <a:ext cx="2875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FHIR/Excel Ingestion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46924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Seamlessly integrate patient data.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4494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804523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978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Relevance Filter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46924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critical information.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584031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758339"/>
            <a:ext cx="3148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Structured LLM Output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24875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Problem, Factors, 3-Step Plan.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584031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758339"/>
            <a:ext cx="4055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Selection + PDF + Visit Logging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24875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Actionable and recordable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708"/>
            <a:ext cx="46593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Architecture Diagram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21312"/>
            <a:ext cx="13042821" cy="540746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73" y="5554317"/>
            <a:ext cx="649123" cy="6491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1336" y="5696313"/>
            <a:ext cx="2921054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Governance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301165" y="5696313"/>
            <a:ext cx="2921053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Action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8" y="5554317"/>
            <a:ext cx="649123" cy="6491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18007" y="3203680"/>
            <a:ext cx="2921053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Intelligence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971" y="3048702"/>
            <a:ext cx="649123" cy="6491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91336" y="3216663"/>
            <a:ext cx="2921054" cy="36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90" y="3074667"/>
            <a:ext cx="649123" cy="6491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542" y="412909"/>
            <a:ext cx="3585210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Flow &amp; Components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5542" y="1088588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 query → fetch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5542" y="1381244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Normalize → relevance scoring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5542" y="1673900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 → model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5542" y="1966555"/>
            <a:ext cx="1357931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Parsed output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5542" y="2525673"/>
            <a:ext cx="187702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Components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5542" y="2910483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FHIR fetch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5542" y="3203138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 mapping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5542" y="3495794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Heuristic filter (keywords)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5542" y="3788450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Deterministic parser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5542" y="4081105"/>
            <a:ext cx="660654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Session state</a:t>
            </a:r>
            <a:endParaRPr lang="en-US" sz="11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938" y="2544366"/>
            <a:ext cx="6606540" cy="6606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71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Relevance Filtering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877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Musculoskeletal example, reduces noise &amp; token cost, highlights decision-impacting factors (implants, anticoagulants, metabolic risks).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687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06872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326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Reduces Noise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81643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Focuses on critical information.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687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06872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326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Lowers Token Cost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81643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LLM processing.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0687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06872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326017"/>
            <a:ext cx="3050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Highlights Key Factors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81643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Decision-impacting elements like implants, anticoagulants, metabolic risks.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430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Prompt Contract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849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Strict template (≤120 words), sections enforced, deterministic parsing (Problem, Factors, 3 steps) → reliability &amp; low hallucination surface.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65859"/>
            <a:ext cx="13042821" cy="2880360"/>
          </a:xfrm>
          <a:prstGeom prst="roundRect">
            <a:avLst>
              <a:gd name="adj" fmla="val 3307"/>
            </a:avLst>
          </a:prstGeom>
          <a:solidFill>
            <a:srgbClr val="ECEC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65859"/>
            <a:ext cx="13065443" cy="2880360"/>
          </a:xfrm>
          <a:prstGeom prst="roundRect">
            <a:avLst>
              <a:gd name="adj" fmla="val 1181"/>
            </a:avLst>
          </a:prstGeom>
          <a:solidFill>
            <a:srgbClr val="ECEC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235881"/>
            <a:ext cx="126118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Problem: [Patient's primary complaint]Factors: [Key medical history, relevant findings]Plan:1. [Step 1]2. [Step 2]3. [Step 3] 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6201370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B6D6FC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530221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648485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reliability and minimizes AI hallucination.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2025-09-19T02:43:35Z</dcterms:created>
  <dcterms:modified xsi:type="dcterms:W3CDTF">2025-09-19T02:43:35Z</dcterms:modified>
</cp:coreProperties>
</file>